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62"/>
  </p:normalViewPr>
  <p:slideViewPr>
    <p:cSldViewPr snapToGrid="0">
      <p:cViewPr varScale="1">
        <p:scale>
          <a:sx n="90" d="100"/>
          <a:sy n="90" d="100"/>
        </p:scale>
        <p:origin x="232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271DD-1C50-9A29-A57F-2B3F397856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03BC66-5A0E-A6E3-0510-98096CAFB5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A5396-F485-A148-A97A-A52F7E038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033FA8-48B7-B5A5-3C9D-DA58CC647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E216C-2216-9736-CA1D-9E0477D76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9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75BCC-BBDD-F82E-2BA4-DF29269A6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0DD78E-DBD4-F2CB-E646-DE6326F973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034EF-656F-1E92-CDCB-192FDBEDC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85742-47C4-9111-61F7-B8A6A300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32EA3-A5E9-66E6-8FCF-E279C41A1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71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1A830B-8662-DF31-07EA-495161FF07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6AF1B7-AE6E-3E53-825B-BF749261DC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1005C-7D43-33BD-5F30-708DE61C9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E4AB5-39D9-49A2-3E73-D35CD6388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5B63E-7DA4-D0F3-0DEA-46DFF0137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47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3EA24-8E27-B165-C3D8-552D98D39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38922-1ABB-41AA-42FE-23928CE49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294F6-1C26-CFD3-7DA0-72EB545F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2F9E2-3823-7482-D5DF-A4F817BDC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0EE3F-0128-9A46-3A13-1322E4413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24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35EC-43EB-E5FA-7B32-7E4E910EC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05356-B4A2-CD98-AA6C-846C2590A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2573C-6C56-9394-3B9F-775C5EE99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B06A6-15FA-F06B-BCC6-F41A594F9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9ABEB-D892-171B-9DD3-C64DBC0B3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80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DF720-2CCF-6E4F-FF1B-FA2CB9632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BC1B3-DB38-2D9E-69BF-A2BA149B4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DE576B-A39C-ADEB-CFF4-E2B53C423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44282-BB17-BD9B-0109-99BB9E37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FBD8B-0AFD-BE71-5899-7B2FDC6CE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EF455D-1EA5-DA4D-3940-7E24A2508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4CA16-2729-C0EC-0691-8502D2E27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0788A-D10E-61FC-1FC0-0FDE3DA4F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FFF33-E081-D3F0-03F9-9DD2DECF61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448F0-7966-CD3B-423D-811F15894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C5BDEF-7E73-BA4F-447B-600AB337B3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4257AC-DB01-0932-5CF2-9633EED81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A061C3-A2AA-AC04-F85B-004D66FD1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AD3E95-A53C-6B34-E20B-46D5B4173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1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5CD23-A9D1-FC31-8831-E468EB838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45CC7D-FC64-0B72-2548-01EEFD8F7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70829-0390-EED6-958A-D489536BA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80512-4EA4-F0E1-70BD-1EC479E56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61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234B82-137B-F48E-ABE7-AD803450C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578851-43DF-AC63-B6C0-1A18B394A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9AF7A7-BA66-F668-A643-A59A69BE6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48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83999-6C95-5FA5-57FB-1F8647E93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C61EC-28DC-F0DB-E0CA-BB3B95EE3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E0EDF-25C5-3D6F-EFF7-1B6E3DDC94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90290C-8606-12B5-BCAF-8091844C1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0ABE40-3C2E-AD54-F355-47A638BBA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62F0C8-47B0-2AA9-377F-162653531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72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1A6B3-343E-1F18-E27C-6F03FF24C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A86E75-69FD-EA04-9D6A-FF5F3D6D49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48E22-333F-7287-0CE6-F95F33E58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5AF6ED-6527-11A0-A38A-5568E5039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A49D64-B4AC-65FC-811E-561B2BB6E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4BCC6-3591-CCBA-EF44-90E73E552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89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DD79DB-1E98-4083-BE56-EABFB7E93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03CA93-7E9B-BA81-39D3-FB397E0F7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D7F3D-D6B5-FF50-534F-96923F40C7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BF8F4C-E676-1D41-87F2-53AC012F0578}" type="datetimeFigureOut">
              <a:rPr lang="en-US" smtClean="0"/>
              <a:t>12/4/24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5201C-ADC1-9144-63B5-D4F2F544A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5FBF3-49E6-265A-6E6C-3ACAE8C7F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6CF232-80E8-D44B-8DCF-BF1596BAF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2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6A5F1-ECDA-A491-E762-35C781465E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64D885-9D72-D2CE-89D9-6B0CB86B4B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map of a mountain&#10;&#10;Description automatically generated">
            <a:extLst>
              <a:ext uri="{FF2B5EF4-FFF2-40B4-BE49-F238E27FC236}">
                <a16:creationId xmlns:a16="http://schemas.microsoft.com/office/drawing/2014/main" id="{2248432F-D08A-E270-C9F5-CA4872877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223" y="0"/>
            <a:ext cx="10885553" cy="6749704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E6AC98F9-D197-4047-9C47-A2B0496F2BBC}"/>
              </a:ext>
            </a:extLst>
          </p:cNvPr>
          <p:cNvSpPr/>
          <p:nvPr/>
        </p:nvSpPr>
        <p:spPr>
          <a:xfrm>
            <a:off x="1590951" y="5496970"/>
            <a:ext cx="887972" cy="2637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4D8BCECD-91D7-47C9-F781-98C0F85E4707}"/>
              </a:ext>
            </a:extLst>
          </p:cNvPr>
          <p:cNvSpPr/>
          <p:nvPr/>
        </p:nvSpPr>
        <p:spPr>
          <a:xfrm rot="18932468">
            <a:off x="2677354" y="5125925"/>
            <a:ext cx="887972" cy="2637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F59EE36C-928F-D84C-E155-CB599CB29961}"/>
              </a:ext>
            </a:extLst>
          </p:cNvPr>
          <p:cNvSpPr/>
          <p:nvPr/>
        </p:nvSpPr>
        <p:spPr>
          <a:xfrm rot="18135461">
            <a:off x="3463399" y="4298044"/>
            <a:ext cx="887972" cy="2637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3731ED28-F3BA-5DD4-10BE-2860E011EB55}"/>
              </a:ext>
            </a:extLst>
          </p:cNvPr>
          <p:cNvSpPr/>
          <p:nvPr/>
        </p:nvSpPr>
        <p:spPr>
          <a:xfrm rot="17590520">
            <a:off x="3949779" y="3037616"/>
            <a:ext cx="887972" cy="2637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A7A4A422-B785-2C3E-3226-BDFEB2970777}"/>
              </a:ext>
            </a:extLst>
          </p:cNvPr>
          <p:cNvSpPr/>
          <p:nvPr/>
        </p:nvSpPr>
        <p:spPr>
          <a:xfrm rot="18932468">
            <a:off x="4526351" y="1933297"/>
            <a:ext cx="887972" cy="2637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38657E1E-107B-5757-E337-9E41D9F1E8CF}"/>
              </a:ext>
            </a:extLst>
          </p:cNvPr>
          <p:cNvSpPr/>
          <p:nvPr/>
        </p:nvSpPr>
        <p:spPr>
          <a:xfrm rot="20534402">
            <a:off x="5397129" y="1288167"/>
            <a:ext cx="887972" cy="2637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6B8885-56F9-740C-418B-B775DAF420EE}"/>
              </a:ext>
            </a:extLst>
          </p:cNvPr>
          <p:cNvSpPr txBox="1"/>
          <p:nvPr/>
        </p:nvSpPr>
        <p:spPr>
          <a:xfrm>
            <a:off x="174696" y="3744903"/>
            <a:ext cx="373268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DAĞBELEN KÖYÜNDEN GELEN YOL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FE86DF-42A5-FA7E-86BC-AA4135B27887}"/>
              </a:ext>
            </a:extLst>
          </p:cNvPr>
          <p:cNvSpPr txBox="1"/>
          <p:nvPr/>
        </p:nvSpPr>
        <p:spPr>
          <a:xfrm>
            <a:off x="7192591" y="600491"/>
            <a:ext cx="265156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GÜNDOĞAN’A İNEN YOL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09C1D14A-63AF-E899-F0DF-C1ED0F3DAD49}"/>
              </a:ext>
            </a:extLst>
          </p:cNvPr>
          <p:cNvSpPr/>
          <p:nvPr/>
        </p:nvSpPr>
        <p:spPr>
          <a:xfrm rot="17651153">
            <a:off x="6321180" y="683432"/>
            <a:ext cx="887972" cy="2637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5B19749B-AB86-2AD5-90E2-C54F0F344BD8}"/>
              </a:ext>
            </a:extLst>
          </p:cNvPr>
          <p:cNvSpPr/>
          <p:nvPr/>
        </p:nvSpPr>
        <p:spPr>
          <a:xfrm rot="4074623">
            <a:off x="6441800" y="1941658"/>
            <a:ext cx="887972" cy="26374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5C16EA1-0073-448D-A029-8A6F2FD21632}"/>
              </a:ext>
            </a:extLst>
          </p:cNvPr>
          <p:cNvSpPr txBox="1"/>
          <p:nvPr/>
        </p:nvSpPr>
        <p:spPr>
          <a:xfrm>
            <a:off x="7299174" y="2285598"/>
            <a:ext cx="20904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DAA YA SAPAN YOL</a:t>
            </a:r>
          </a:p>
        </p:txBody>
      </p:sp>
    </p:spTree>
    <p:extLst>
      <p:ext uri="{BB962C8B-B14F-4D97-AF65-F5344CB8AC3E}">
        <p14:creationId xmlns:p14="http://schemas.microsoft.com/office/powerpoint/2010/main" val="2200202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p of a person's head&#10;&#10;Description automatically generated">
            <a:extLst>
              <a:ext uri="{FF2B5EF4-FFF2-40B4-BE49-F238E27FC236}">
                <a16:creationId xmlns:a16="http://schemas.microsoft.com/office/drawing/2014/main" id="{A3D447CF-89E1-BA88-F77A-05F843251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000" y="0"/>
            <a:ext cx="4320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5C9499-011B-88AA-A74C-D51D49409750}"/>
              </a:ext>
            </a:extLst>
          </p:cNvPr>
          <p:cNvSpPr txBox="1"/>
          <p:nvPr/>
        </p:nvSpPr>
        <p:spPr>
          <a:xfrm>
            <a:off x="838200" y="2650394"/>
            <a:ext cx="2756332" cy="98488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/>
              <a:t>DAA İÇ YOLLAR</a:t>
            </a:r>
          </a:p>
          <a:p>
            <a:r>
              <a:rPr lang="en-US" dirty="0"/>
              <a:t>YEŞİL OLANLAR TOPRAK</a:t>
            </a:r>
          </a:p>
          <a:p>
            <a:r>
              <a:rPr lang="en-US" dirty="0"/>
              <a:t>PEMBE OLANLAR KAYRAK</a:t>
            </a:r>
          </a:p>
        </p:txBody>
      </p:sp>
    </p:spTree>
    <p:extLst>
      <p:ext uri="{BB962C8B-B14F-4D97-AF65-F5344CB8AC3E}">
        <p14:creationId xmlns:p14="http://schemas.microsoft.com/office/powerpoint/2010/main" val="315173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map of a mountain&#10;&#10;Description automatically generated">
            <a:extLst>
              <a:ext uri="{FF2B5EF4-FFF2-40B4-BE49-F238E27FC236}">
                <a16:creationId xmlns:a16="http://schemas.microsoft.com/office/drawing/2014/main" id="{DADEDF80-03DB-E40D-BE0C-6DAE4BF64A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156" y="125412"/>
            <a:ext cx="6479981" cy="661327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EFB4C5-5C5E-DD67-FA9A-F58A2AF3E739}"/>
              </a:ext>
            </a:extLst>
          </p:cNvPr>
          <p:cNvSpPr txBox="1"/>
          <p:nvPr/>
        </p:nvSpPr>
        <p:spPr>
          <a:xfrm>
            <a:off x="3309937" y="365125"/>
            <a:ext cx="252056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ART RESIDENCY TAŞ 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8D6BBC-08D9-E970-959E-4ABAB4334B29}"/>
              </a:ext>
            </a:extLst>
          </p:cNvPr>
          <p:cNvSpPr txBox="1"/>
          <p:nvPr/>
        </p:nvSpPr>
        <p:spPr>
          <a:xfrm>
            <a:off x="3877662" y="924599"/>
            <a:ext cx="274177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ART RESIDENCY AĞAÇ 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DF4101-6361-8CE0-8463-9D650012676A}"/>
              </a:ext>
            </a:extLst>
          </p:cNvPr>
          <p:cNvSpPr txBox="1"/>
          <p:nvPr/>
        </p:nvSpPr>
        <p:spPr>
          <a:xfrm>
            <a:off x="4172393" y="2420838"/>
            <a:ext cx="120090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MÜZİK EVİ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42B327-664D-FB8C-B11F-DEB6629B6A22}"/>
              </a:ext>
            </a:extLst>
          </p:cNvPr>
          <p:cNvSpPr txBox="1"/>
          <p:nvPr/>
        </p:nvSpPr>
        <p:spPr>
          <a:xfrm>
            <a:off x="1093883" y="4030020"/>
            <a:ext cx="239200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DAA SALOON (ALİ EVİ)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4C3A42-65D5-2BA4-621F-CDDA244978B3}"/>
              </a:ext>
            </a:extLst>
          </p:cNvPr>
          <p:cNvSpPr txBox="1"/>
          <p:nvPr/>
        </p:nvSpPr>
        <p:spPr>
          <a:xfrm>
            <a:off x="5528004" y="6167966"/>
            <a:ext cx="396467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SOLAR HOUSE (SERVİS VE TEKNİK EV)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774E0F-5BC9-6CFA-33F3-4F83B1B40556}"/>
              </a:ext>
            </a:extLst>
          </p:cNvPr>
          <p:cNvSpPr txBox="1"/>
          <p:nvPr/>
        </p:nvSpPr>
        <p:spPr>
          <a:xfrm>
            <a:off x="5042839" y="3507673"/>
            <a:ext cx="97033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CAM 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FB6B9A-CA2B-7CB7-85B6-233D73CB84F3}"/>
              </a:ext>
            </a:extLst>
          </p:cNvPr>
          <p:cNvSpPr txBox="1"/>
          <p:nvPr/>
        </p:nvSpPr>
        <p:spPr>
          <a:xfrm>
            <a:off x="5610835" y="4399352"/>
            <a:ext cx="58091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ARAZİYE  - EVE GİRİŞ OTOMATİK KAPI VE OTOPARK ALANI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49213-7FDB-4C7B-04D5-940C240678F9}"/>
              </a:ext>
            </a:extLst>
          </p:cNvPr>
          <p:cNvSpPr txBox="1"/>
          <p:nvPr/>
        </p:nvSpPr>
        <p:spPr>
          <a:xfrm>
            <a:off x="5142723" y="5105551"/>
            <a:ext cx="179837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FUTBOL SAHASI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0FE4CB-C7FF-488F-B2C1-0148F05CE560}"/>
              </a:ext>
            </a:extLst>
          </p:cNvPr>
          <p:cNvSpPr txBox="1"/>
          <p:nvPr/>
        </p:nvSpPr>
        <p:spPr>
          <a:xfrm>
            <a:off x="1591016" y="5438814"/>
            <a:ext cx="330898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YUVARLAK DECK SARNIÇ ÜSTÜ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C776169-C9CB-3A2A-9ED3-60E5AC42D894}"/>
              </a:ext>
            </a:extLst>
          </p:cNvPr>
          <p:cNvCxnSpPr>
            <a:stCxn id="14" idx="0"/>
          </p:cNvCxnSpPr>
          <p:nvPr/>
        </p:nvCxnSpPr>
        <p:spPr>
          <a:xfrm flipV="1">
            <a:off x="3245508" y="5105551"/>
            <a:ext cx="926885" cy="333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CE16F9B-16D7-4C89-E07E-90E6C29F81E4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5826884" y="4074952"/>
            <a:ext cx="2688528" cy="324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1FE37F-FD25-8CD6-F152-2690DECD7D7D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2675643" y="549791"/>
            <a:ext cx="634294" cy="1025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A6E99C0-E32E-DDA1-911B-C5F1EA7296EF}"/>
              </a:ext>
            </a:extLst>
          </p:cNvPr>
          <p:cNvCxnSpPr>
            <a:cxnSpLocks/>
          </p:cNvCxnSpPr>
          <p:nvPr/>
        </p:nvCxnSpPr>
        <p:spPr>
          <a:xfrm flipH="1">
            <a:off x="3243368" y="1161289"/>
            <a:ext cx="634294" cy="1025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BA171DE-E55C-9DA0-EEA1-8803B3F0C249}"/>
              </a:ext>
            </a:extLst>
          </p:cNvPr>
          <p:cNvCxnSpPr>
            <a:cxnSpLocks/>
          </p:cNvCxnSpPr>
          <p:nvPr/>
        </p:nvCxnSpPr>
        <p:spPr>
          <a:xfrm flipH="1">
            <a:off x="3610070" y="2605504"/>
            <a:ext cx="634294" cy="1025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94F3492-6A1D-5CB4-776A-1AF83A7FDF8C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4455699" y="3692339"/>
            <a:ext cx="587140" cy="525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AC349DD-A369-BC32-C633-8421C8C8AC38}"/>
              </a:ext>
            </a:extLst>
          </p:cNvPr>
          <p:cNvCxnSpPr>
            <a:cxnSpLocks/>
          </p:cNvCxnSpPr>
          <p:nvPr/>
        </p:nvCxnSpPr>
        <p:spPr>
          <a:xfrm flipH="1">
            <a:off x="1819022" y="4399352"/>
            <a:ext cx="282836" cy="333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Freeform 31">
            <a:extLst>
              <a:ext uri="{FF2B5EF4-FFF2-40B4-BE49-F238E27FC236}">
                <a16:creationId xmlns:a16="http://schemas.microsoft.com/office/drawing/2014/main" id="{422F21C5-18DF-2BAD-3C94-933608DC8C8A}"/>
              </a:ext>
            </a:extLst>
          </p:cNvPr>
          <p:cNvSpPr/>
          <p:nvPr/>
        </p:nvSpPr>
        <p:spPr>
          <a:xfrm>
            <a:off x="4314825" y="4743450"/>
            <a:ext cx="1285875" cy="914400"/>
          </a:xfrm>
          <a:custGeom>
            <a:avLst/>
            <a:gdLst>
              <a:gd name="connsiteX0" fmla="*/ 0 w 1285875"/>
              <a:gd name="connsiteY0" fmla="*/ 442913 h 914400"/>
              <a:gd name="connsiteX1" fmla="*/ 757238 w 1285875"/>
              <a:gd name="connsiteY1" fmla="*/ 0 h 914400"/>
              <a:gd name="connsiteX2" fmla="*/ 1285875 w 1285875"/>
              <a:gd name="connsiteY2" fmla="*/ 171450 h 914400"/>
              <a:gd name="connsiteX3" fmla="*/ 1214438 w 1285875"/>
              <a:gd name="connsiteY3" fmla="*/ 414338 h 914400"/>
              <a:gd name="connsiteX4" fmla="*/ 842963 w 1285875"/>
              <a:gd name="connsiteY4" fmla="*/ 414338 h 914400"/>
              <a:gd name="connsiteX5" fmla="*/ 857250 w 1285875"/>
              <a:gd name="connsiteY5" fmla="*/ 742950 h 914400"/>
              <a:gd name="connsiteX6" fmla="*/ 642938 w 1285875"/>
              <a:gd name="connsiteY6" fmla="*/ 914400 h 914400"/>
              <a:gd name="connsiteX7" fmla="*/ 642938 w 1285875"/>
              <a:gd name="connsiteY7" fmla="*/ 714375 h 914400"/>
              <a:gd name="connsiteX8" fmla="*/ 257175 w 1285875"/>
              <a:gd name="connsiteY8" fmla="*/ 714375 h 914400"/>
              <a:gd name="connsiteX9" fmla="*/ 0 w 1285875"/>
              <a:gd name="connsiteY9" fmla="*/ 442913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85875" h="914400">
                <a:moveTo>
                  <a:pt x="0" y="442913"/>
                </a:moveTo>
                <a:lnTo>
                  <a:pt x="757238" y="0"/>
                </a:lnTo>
                <a:lnTo>
                  <a:pt x="1285875" y="171450"/>
                </a:lnTo>
                <a:lnTo>
                  <a:pt x="1214438" y="414338"/>
                </a:lnTo>
                <a:lnTo>
                  <a:pt x="842963" y="414338"/>
                </a:lnTo>
                <a:lnTo>
                  <a:pt x="857250" y="742950"/>
                </a:lnTo>
                <a:lnTo>
                  <a:pt x="642938" y="914400"/>
                </a:lnTo>
                <a:lnTo>
                  <a:pt x="642938" y="714375"/>
                </a:lnTo>
                <a:lnTo>
                  <a:pt x="257175" y="714375"/>
                </a:lnTo>
                <a:lnTo>
                  <a:pt x="0" y="442913"/>
                </a:lnTo>
                <a:close/>
              </a:path>
            </a:pathLst>
          </a:cu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78C806E-ED5D-44F4-579F-4CDAE61A0DCA}"/>
              </a:ext>
            </a:extLst>
          </p:cNvPr>
          <p:cNvCxnSpPr>
            <a:cxnSpLocks/>
          </p:cNvCxnSpPr>
          <p:nvPr/>
        </p:nvCxnSpPr>
        <p:spPr>
          <a:xfrm flipH="1">
            <a:off x="4882490" y="6398663"/>
            <a:ext cx="634294" cy="1025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652D04F-0204-958D-058C-03E0108262CC}"/>
              </a:ext>
            </a:extLst>
          </p:cNvPr>
          <p:cNvSpPr txBox="1"/>
          <p:nvPr/>
        </p:nvSpPr>
        <p:spPr>
          <a:xfrm>
            <a:off x="7960024" y="1027906"/>
            <a:ext cx="2973314" cy="4770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500" dirty="0"/>
              <a:t>ARAZİDEKİ BİNALAR</a:t>
            </a:r>
          </a:p>
        </p:txBody>
      </p:sp>
    </p:spTree>
    <p:extLst>
      <p:ext uri="{BB962C8B-B14F-4D97-AF65-F5344CB8AC3E}">
        <p14:creationId xmlns:p14="http://schemas.microsoft.com/office/powerpoint/2010/main" val="2567741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1DCB5-95C4-B4B6-F3A5-AD61FA8C9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DFA5713-7A5C-EA72-040A-DBAAB2B764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1613" y="54163"/>
            <a:ext cx="7943850" cy="678044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9D2D0F-5BFF-6218-0F7C-793C793E48BA}"/>
              </a:ext>
            </a:extLst>
          </p:cNvPr>
          <p:cNvSpPr txBox="1"/>
          <p:nvPr/>
        </p:nvSpPr>
        <p:spPr>
          <a:xfrm rot="2711959">
            <a:off x="2438399" y="2144525"/>
            <a:ext cx="196759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EBEVEYN YATAK ODASI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CADD3D-B84A-41DD-7AE3-CE2FA86F48FD}"/>
              </a:ext>
            </a:extLst>
          </p:cNvPr>
          <p:cNvSpPr txBox="1"/>
          <p:nvPr/>
        </p:nvSpPr>
        <p:spPr>
          <a:xfrm rot="2711959">
            <a:off x="3151167" y="780937"/>
            <a:ext cx="789703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ÇOCUK</a:t>
            </a:r>
          </a:p>
          <a:p>
            <a:r>
              <a:rPr lang="en-US" sz="1400" dirty="0"/>
              <a:t> YATAK </a:t>
            </a:r>
          </a:p>
          <a:p>
            <a:r>
              <a:rPr lang="en-US" sz="1400" dirty="0"/>
              <a:t>ODASI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C13BF8-F7BF-CA89-B775-C640B0F37CB1}"/>
              </a:ext>
            </a:extLst>
          </p:cNvPr>
          <p:cNvSpPr txBox="1"/>
          <p:nvPr/>
        </p:nvSpPr>
        <p:spPr>
          <a:xfrm rot="2711959">
            <a:off x="4017130" y="4275455"/>
            <a:ext cx="73417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SALON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E1D97F-208F-24A7-CC44-2FAF65E01129}"/>
              </a:ext>
            </a:extLst>
          </p:cNvPr>
          <p:cNvSpPr txBox="1"/>
          <p:nvPr/>
        </p:nvSpPr>
        <p:spPr>
          <a:xfrm rot="2711959">
            <a:off x="5913964" y="4942206"/>
            <a:ext cx="124438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AÇIK MUTFAK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8FF452-003F-30C7-11A7-3E11B68BDF6A}"/>
              </a:ext>
            </a:extLst>
          </p:cNvPr>
          <p:cNvSpPr txBox="1"/>
          <p:nvPr/>
        </p:nvSpPr>
        <p:spPr>
          <a:xfrm rot="2711959">
            <a:off x="6558406" y="3930225"/>
            <a:ext cx="69121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GİRİŞ</a:t>
            </a:r>
          </a:p>
          <a:p>
            <a:r>
              <a:rPr lang="en-US" sz="1400" dirty="0"/>
              <a:t>KAPISI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15FA10-EBCB-A403-3B95-B5B5CEEAE52C}"/>
              </a:ext>
            </a:extLst>
          </p:cNvPr>
          <p:cNvSpPr txBox="1"/>
          <p:nvPr/>
        </p:nvSpPr>
        <p:spPr>
          <a:xfrm rot="2711959">
            <a:off x="4293265" y="1296493"/>
            <a:ext cx="91762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ÇAMAŞIR</a:t>
            </a:r>
          </a:p>
          <a:p>
            <a:r>
              <a:rPr lang="en-US" sz="1400" dirty="0"/>
              <a:t>ODASI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E74E46-00B9-CA9D-E04B-524F40D87640}"/>
              </a:ext>
            </a:extLst>
          </p:cNvPr>
          <p:cNvSpPr txBox="1"/>
          <p:nvPr/>
        </p:nvSpPr>
        <p:spPr>
          <a:xfrm>
            <a:off x="7928806" y="371323"/>
            <a:ext cx="2475037" cy="4770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500" dirty="0"/>
              <a:t>CAM EV İÇ PLAN</a:t>
            </a:r>
          </a:p>
        </p:txBody>
      </p:sp>
    </p:spTree>
    <p:extLst>
      <p:ext uri="{BB962C8B-B14F-4D97-AF65-F5344CB8AC3E}">
        <p14:creationId xmlns:p14="http://schemas.microsoft.com/office/powerpoint/2010/main" val="2318215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81</Words>
  <Application>Microsoft Macintosh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Ahu Sokmenoglu</dc:creator>
  <cp:lastModifiedBy>Ahu Sokmenoglu</cp:lastModifiedBy>
  <cp:revision>3</cp:revision>
  <dcterms:created xsi:type="dcterms:W3CDTF">2024-12-04T20:05:19Z</dcterms:created>
  <dcterms:modified xsi:type="dcterms:W3CDTF">2024-12-04T20:29:31Z</dcterms:modified>
</cp:coreProperties>
</file>